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0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47571CA-A7C9-42A5-AF14-948CEC4EBD0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50E00131-A005-4606-80AB-CD12B18DDC5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mrmcfarland.wordpress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Blog Etiquette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Do’s and Don’ts of Blogging</a:t>
            </a:r>
          </a:p>
        </p:txBody>
      </p:sp>
    </p:spTree>
    <p:extLst>
      <p:ext uri="{BB962C8B-B14F-4D97-AF65-F5344CB8AC3E}">
        <p14:creationId xmlns:p14="http://schemas.microsoft.com/office/powerpoint/2010/main" val="3765931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ctr">
              <a:buNone/>
            </a:pPr>
            <a:r>
              <a:rPr lang="en-US" sz="3200" dirty="0" smtClean="0"/>
              <a:t>Do use proper English and punctuations.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39372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Don’t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ctr">
              <a:buNone/>
            </a:pPr>
            <a:r>
              <a:rPr lang="en-US" sz="3600" dirty="0" smtClean="0"/>
              <a:t>Don’t use text lingo or slang.</a:t>
            </a:r>
          </a:p>
          <a:p>
            <a:pPr indent="0" algn="ctr">
              <a:buNone/>
            </a:pPr>
            <a:r>
              <a:rPr lang="en-US" sz="3600" dirty="0" smtClean="0"/>
              <a:t>Ex. You are my BFF JK LOL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93379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en-US" sz="2400" dirty="0" smtClean="0"/>
              <a:t>Do treat your fellow Bloggers the way you want to be treated (Golden Rule)</a:t>
            </a:r>
          </a:p>
          <a:p>
            <a:pPr indent="0" algn="ctr">
              <a:buNone/>
            </a:pPr>
            <a:endParaRPr lang="en-US" sz="2400" dirty="0"/>
          </a:p>
          <a:p>
            <a:pPr indent="0" algn="ctr">
              <a:buNone/>
            </a:pPr>
            <a:r>
              <a:rPr lang="en-US" sz="2400" dirty="0" smtClean="0"/>
              <a:t>A good rule of thumb: Don’t say it online if you would not say it to their face. </a:t>
            </a:r>
          </a:p>
          <a:p>
            <a:pPr indent="0">
              <a:buNone/>
            </a:pPr>
            <a:endParaRPr lang="en-US" dirty="0"/>
          </a:p>
          <a:p>
            <a:pPr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73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Don’t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ctr">
              <a:buNone/>
            </a:pPr>
            <a:r>
              <a:rPr lang="en-US" sz="2400" dirty="0" smtClean="0"/>
              <a:t>Don’t be disrespectful to classmates.</a:t>
            </a:r>
          </a:p>
          <a:p>
            <a:pPr indent="0" algn="ctr">
              <a:buNone/>
            </a:pPr>
            <a:endParaRPr lang="en-US" sz="2400" dirty="0"/>
          </a:p>
          <a:p>
            <a:pPr indent="0" algn="ctr">
              <a:buNone/>
            </a:pPr>
            <a:r>
              <a:rPr lang="en-US" sz="2400" dirty="0" smtClean="0"/>
              <a:t>Ex: Your idea was stupid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90518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ctr">
              <a:buNone/>
            </a:pPr>
            <a:r>
              <a:rPr lang="en-US" sz="3600" dirty="0" smtClean="0"/>
              <a:t>Do privately alert your instructor of inappropriate content.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37412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Don’t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indent="0" algn="ctr">
              <a:buNone/>
            </a:pPr>
            <a:r>
              <a:rPr lang="en-US" sz="3200" dirty="0" smtClean="0"/>
              <a:t>Don’t post inappropriate content</a:t>
            </a:r>
            <a:r>
              <a:rPr lang="en-US" dirty="0" smtClean="0"/>
              <a:t>.</a:t>
            </a:r>
          </a:p>
          <a:p>
            <a:pPr indent="0" algn="ctr">
              <a:buNone/>
            </a:pPr>
            <a:endParaRPr lang="en-US" dirty="0"/>
          </a:p>
          <a:p>
            <a:pPr indent="0">
              <a:buNone/>
            </a:pPr>
            <a:r>
              <a:rPr lang="en-US" dirty="0" smtClean="0"/>
              <a:t>No explicit language</a:t>
            </a:r>
          </a:p>
          <a:p>
            <a:pPr indent="0">
              <a:buNone/>
            </a:pPr>
            <a:r>
              <a:rPr lang="en-US" dirty="0" smtClean="0"/>
              <a:t>No Pornography or Nudity </a:t>
            </a:r>
          </a:p>
          <a:p>
            <a:pPr indent="0">
              <a:buNone/>
            </a:pPr>
            <a:r>
              <a:rPr lang="en-US" dirty="0" smtClean="0"/>
              <a:t>No Violent images</a:t>
            </a:r>
          </a:p>
          <a:p>
            <a:pPr indent="0">
              <a:buNone/>
            </a:pPr>
            <a:r>
              <a:rPr lang="en-US" dirty="0" smtClean="0"/>
              <a:t>No Gang related symbols</a:t>
            </a:r>
          </a:p>
          <a:p>
            <a:pPr indent="0">
              <a:buNone/>
            </a:pPr>
            <a:r>
              <a:rPr lang="en-US" dirty="0" smtClean="0"/>
              <a:t>No Drug or Alcohol related 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313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Enough with the  rules, Lets blog!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dirty="0" smtClean="0"/>
              <a:t>Search through our </a:t>
            </a:r>
            <a:r>
              <a:rPr lang="en-US" dirty="0"/>
              <a:t>class blog </a:t>
            </a:r>
            <a:r>
              <a:rPr lang="en-US" dirty="0" smtClean="0"/>
              <a:t>(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://mrmcfarland.wordpress.com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)</a:t>
            </a:r>
          </a:p>
          <a:p>
            <a:pPr indent="0">
              <a:buNone/>
            </a:pPr>
            <a:r>
              <a:rPr lang="en-US" dirty="0" smtClean="0"/>
              <a:t>Find and respond to one interesting post by the instructor (5 point)</a:t>
            </a:r>
          </a:p>
          <a:p>
            <a:pPr indent="0">
              <a:buNone/>
            </a:pPr>
            <a:r>
              <a:rPr lang="en-US" dirty="0"/>
              <a:t>Find and respond to one interesting post by </a:t>
            </a:r>
            <a:r>
              <a:rPr lang="en-US" dirty="0" smtClean="0"/>
              <a:t>a classmate (5 points)</a:t>
            </a:r>
          </a:p>
          <a:p>
            <a:pPr indent="0">
              <a:buNone/>
            </a:pPr>
            <a:endParaRPr lang="en-US" dirty="0"/>
          </a:p>
          <a:p>
            <a:pPr indent="0">
              <a:buNone/>
            </a:pPr>
            <a:r>
              <a:rPr lang="en-US" dirty="0" smtClean="0"/>
              <a:t>Be sure to adhere to Do’s and Don’ts of Blogging!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9842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31</TotalTime>
  <Words>175</Words>
  <Application>Microsoft Office PowerPoint</Application>
  <PresentationFormat>On-screen Show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Couture</vt:lpstr>
      <vt:lpstr>Blog Etiquette </vt:lpstr>
      <vt:lpstr>Do</vt:lpstr>
      <vt:lpstr>Don’t</vt:lpstr>
      <vt:lpstr>Do</vt:lpstr>
      <vt:lpstr>Don’t</vt:lpstr>
      <vt:lpstr>Do</vt:lpstr>
      <vt:lpstr>Don’t</vt:lpstr>
      <vt:lpstr>Enough with the  rules, Lets blog!</vt:lpstr>
    </vt:vector>
  </TitlesOfParts>
  <Company>Muhlenberg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Blog Etiquette </dc:title>
  <dc:creator>mcfarlandp</dc:creator>
  <cp:lastModifiedBy>mcfarlandp</cp:lastModifiedBy>
  <cp:revision>1</cp:revision>
  <dcterms:created xsi:type="dcterms:W3CDTF">2011-04-01T22:21:11Z</dcterms:created>
  <dcterms:modified xsi:type="dcterms:W3CDTF">2011-04-01T22:53:05Z</dcterms:modified>
</cp:coreProperties>
</file>